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7" r:id="rId5"/>
    <p:sldMasterId id="2147483694" r:id="rId6"/>
    <p:sldMasterId id="2147483680" r:id="rId7"/>
    <p:sldMasterId id="2147483678" r:id="rId8"/>
  </p:sldMasterIdLst>
  <p:notesMasterIdLst>
    <p:notesMasterId r:id="rId10"/>
  </p:notesMasterIdLst>
  <p:sldIdLst>
    <p:sldId id="274" r:id="rId9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orient="horz" pos="5602" userDrawn="1">
          <p15:clr>
            <a:srgbClr val="A4A3A4"/>
          </p15:clr>
        </p15:guide>
        <p15:guide id="7" pos="39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ff" initials="s" lastIdx="1" clrIdx="0">
    <p:extLst>
      <p:ext uri="{19B8F6BF-5375-455C-9EA6-DF929625EA0E}">
        <p15:presenceInfo xmlns:p15="http://schemas.microsoft.com/office/powerpoint/2012/main" userId="staf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0838"/>
    <a:srgbClr val="6E2632"/>
    <a:srgbClr val="9AC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389D0A-D0D2-46FF-A4A7-4ABC9EC2BE85}" v="24" dt="2024-07-12T18:32:29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2366" y="77"/>
      </p:cViewPr>
      <p:guideLst>
        <p:guide orient="horz" pos="5602"/>
        <p:guide pos="39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young Suh" userId="168ef0f0-0b04-4e24-9c27-a808da98ddf7" providerId="ADAL" clId="{98389D0A-D0D2-46FF-A4A7-4ABC9EC2BE85}"/>
    <pc:docChg chg="custSel modSld">
      <pc:chgData name="Miyoung Suh" userId="168ef0f0-0b04-4e24-9c27-a808da98ddf7" providerId="ADAL" clId="{98389D0A-D0D2-46FF-A4A7-4ABC9EC2BE85}" dt="2024-07-12T18:35:46.654" v="718" actId="20577"/>
      <pc:docMkLst>
        <pc:docMk/>
      </pc:docMkLst>
      <pc:sldChg chg="addSp delSp modSp mod">
        <pc:chgData name="Miyoung Suh" userId="168ef0f0-0b04-4e24-9c27-a808da98ddf7" providerId="ADAL" clId="{98389D0A-D0D2-46FF-A4A7-4ABC9EC2BE85}" dt="2024-07-12T18:35:46.654" v="718" actId="20577"/>
        <pc:sldMkLst>
          <pc:docMk/>
          <pc:sldMk cId="136933959" sldId="274"/>
        </pc:sldMkLst>
        <pc:spChg chg="mod">
          <ac:chgData name="Miyoung Suh" userId="168ef0f0-0b04-4e24-9c27-a808da98ddf7" providerId="ADAL" clId="{98389D0A-D0D2-46FF-A4A7-4ABC9EC2BE85}" dt="2024-07-12T17:49:59.849" v="45" actId="20577"/>
          <ac:spMkLst>
            <pc:docMk/>
            <pc:sldMk cId="136933959" sldId="274"/>
            <ac:spMk id="4" creationId="{9FB45352-228A-31BB-EA6A-E569D9CF5B16}"/>
          </ac:spMkLst>
        </pc:spChg>
        <pc:spChg chg="mod">
          <ac:chgData name="Miyoung Suh" userId="168ef0f0-0b04-4e24-9c27-a808da98ddf7" providerId="ADAL" clId="{98389D0A-D0D2-46FF-A4A7-4ABC9EC2BE85}" dt="2024-07-12T18:35:46.654" v="718" actId="20577"/>
          <ac:spMkLst>
            <pc:docMk/>
            <pc:sldMk cId="136933959" sldId="274"/>
            <ac:spMk id="5" creationId="{75D56223-9EA9-234F-5D39-43FB2C93B2AD}"/>
          </ac:spMkLst>
        </pc:spChg>
        <pc:spChg chg="add">
          <ac:chgData name="Miyoung Suh" userId="168ef0f0-0b04-4e24-9c27-a808da98ddf7" providerId="ADAL" clId="{98389D0A-D0D2-46FF-A4A7-4ABC9EC2BE85}" dt="2024-07-12T18:17:16.016" v="221"/>
          <ac:spMkLst>
            <pc:docMk/>
            <pc:sldMk cId="136933959" sldId="274"/>
            <ac:spMk id="6" creationId="{6B76DD5E-D3D5-21A2-CA4F-24516A33471A}"/>
          </ac:spMkLst>
        </pc:spChg>
        <pc:spChg chg="add del mod">
          <ac:chgData name="Miyoung Suh" userId="168ef0f0-0b04-4e24-9c27-a808da98ddf7" providerId="ADAL" clId="{98389D0A-D0D2-46FF-A4A7-4ABC9EC2BE85}" dt="2024-07-12T18:19:45.063" v="225"/>
          <ac:spMkLst>
            <pc:docMk/>
            <pc:sldMk cId="136933959" sldId="274"/>
            <ac:spMk id="12" creationId="{FDB884C2-B915-02D9-CFC9-3829442C0BA2}"/>
          </ac:spMkLst>
        </pc:spChg>
        <pc:spChg chg="mod">
          <ac:chgData name="Miyoung Suh" userId="168ef0f0-0b04-4e24-9c27-a808da98ddf7" providerId="ADAL" clId="{98389D0A-D0D2-46FF-A4A7-4ABC9EC2BE85}" dt="2024-07-12T18:28:04.126" v="504" actId="1076"/>
          <ac:spMkLst>
            <pc:docMk/>
            <pc:sldMk cId="136933959" sldId="274"/>
            <ac:spMk id="13" creationId="{A02599E9-5441-48B7-AF28-F745F8A4B15E}"/>
          </ac:spMkLst>
        </pc:spChg>
        <pc:spChg chg="mod">
          <ac:chgData name="Miyoung Suh" userId="168ef0f0-0b04-4e24-9c27-a808da98ddf7" providerId="ADAL" clId="{98389D0A-D0D2-46FF-A4A7-4ABC9EC2BE85}" dt="2024-07-12T18:32:18.834" v="596" actId="1076"/>
          <ac:spMkLst>
            <pc:docMk/>
            <pc:sldMk cId="136933959" sldId="274"/>
            <ac:spMk id="15" creationId="{00000000-0000-0000-0000-000000000000}"/>
          </ac:spMkLst>
        </pc:spChg>
        <pc:spChg chg="add mod">
          <ac:chgData name="Miyoung Suh" userId="168ef0f0-0b04-4e24-9c27-a808da98ddf7" providerId="ADAL" clId="{98389D0A-D0D2-46FF-A4A7-4ABC9EC2BE85}" dt="2024-07-12T18:32:10.830" v="595" actId="1076"/>
          <ac:spMkLst>
            <pc:docMk/>
            <pc:sldMk cId="136933959" sldId="274"/>
            <ac:spMk id="16" creationId="{C80DF75C-65A4-B0DA-5200-9B5989AABC33}"/>
          </ac:spMkLst>
        </pc:spChg>
        <pc:picChg chg="del">
          <ac:chgData name="Miyoung Suh" userId="168ef0f0-0b04-4e24-9c27-a808da98ddf7" providerId="ADAL" clId="{98389D0A-D0D2-46FF-A4A7-4ABC9EC2BE85}" dt="2024-07-12T18:17:22.425" v="222" actId="21"/>
          <ac:picMkLst>
            <pc:docMk/>
            <pc:sldMk cId="136933959" sldId="274"/>
            <ac:picMk id="8" creationId="{992984DB-D792-A89C-B444-9C9E62A76D3F}"/>
          </ac:picMkLst>
        </pc:picChg>
        <pc:picChg chg="add mod">
          <ac:chgData name="Miyoung Suh" userId="168ef0f0-0b04-4e24-9c27-a808da98ddf7" providerId="ADAL" clId="{98389D0A-D0D2-46FF-A4A7-4ABC9EC2BE85}" dt="2024-07-12T18:32:29.239" v="599" actId="14100"/>
          <ac:picMkLst>
            <pc:docMk/>
            <pc:sldMk cId="136933959" sldId="274"/>
            <ac:picMk id="1026" creationId="{6AFCE5C0-7E76-5044-4A06-58DB4A72BEC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F5680-73D2-4442-9F11-3D0E20B21794}" type="datetimeFigureOut">
              <a:rPr lang="en-CA" smtClean="0"/>
              <a:t>2024-07-12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D9E1E-FA08-46B5-891B-A1735CFC4D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244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7350" y="1997670"/>
            <a:ext cx="6089650" cy="313630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5B5144E-7E1B-515D-7783-09EC70BF95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7350" y="781050"/>
            <a:ext cx="9144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1468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35C1FF-C77C-4945-C48F-EEAB8BB1E7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40880" y="781050"/>
            <a:ext cx="936120" cy="945672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68EC4A0E-CD90-8928-5651-71650823C4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7350" y="1997670"/>
            <a:ext cx="6089650" cy="313630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276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87350" y="781050"/>
            <a:ext cx="3041650" cy="3949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842CDA-CACE-454D-B7A2-8563E5EF17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22429" y="781050"/>
            <a:ext cx="1591202" cy="4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78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9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87350" y="1389192"/>
            <a:ext cx="6089650" cy="24807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C2C4E6-861E-6927-9301-68CA7F69C4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7350" y="781050"/>
            <a:ext cx="1591202" cy="4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725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16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579FB019-8E98-7939-C3D8-F3A68A10284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7350" y="1997670"/>
            <a:ext cx="6089650" cy="313630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036108-1DFB-4F07-754B-20BD220092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7350" y="781050"/>
            <a:ext cx="9144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427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036108-1DFB-4F07-754B-20BD220092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39446" y="781050"/>
            <a:ext cx="9144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68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6CFF5F38-9FB7-44BB-CBEA-17CD25EF00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7350" y="781050"/>
            <a:ext cx="3041650" cy="3949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EE3A44-F84D-E7E7-CDC2-D71C2E18F2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3650" y="830736"/>
            <a:ext cx="1602167" cy="42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87350" y="1389192"/>
            <a:ext cx="6089650" cy="215307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03C20A-E4E9-4370-4289-6021B4E291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7350" y="781050"/>
            <a:ext cx="1602167" cy="42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79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16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694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73C4840C-5F6B-27C3-C610-B75636A6A0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7350" y="1997670"/>
            <a:ext cx="6089650" cy="313630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772B89-C6F5-0231-B054-EFB9494D18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62600" y="781050"/>
            <a:ext cx="9144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3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87350" y="781050"/>
            <a:ext cx="3041650" cy="3949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60DC43-F816-5ED0-07A7-B8532C04E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3650" y="830736"/>
            <a:ext cx="1602167" cy="42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4634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87350" y="1389192"/>
            <a:ext cx="6089650" cy="24807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03C20A-E4E9-4370-4289-6021B4E291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7350" y="781050"/>
            <a:ext cx="1602167" cy="42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2457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1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A54605-A9D4-0E70-1A34-1975DF766C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452" y="781050"/>
            <a:ext cx="936120" cy="945672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0268AEB-C4E3-C6FE-A256-50CB2E55CE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7350" y="1997670"/>
            <a:ext cx="6089650" cy="313630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81960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35C1FF-C77C-4945-C48F-EEAB8BB1E7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40880" y="781050"/>
            <a:ext cx="936120" cy="945672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68EC4A0E-CD90-8928-5651-71650823C4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7350" y="1997670"/>
            <a:ext cx="6089650" cy="313630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905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87350" y="781050"/>
            <a:ext cx="3041650" cy="3949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842CDA-CACE-454D-B7A2-8563E5EF17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22429" y="781050"/>
            <a:ext cx="1591202" cy="4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33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9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87350" y="1389192"/>
            <a:ext cx="6089650" cy="24807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C2C4E6-861E-6927-9301-68CA7F69C4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7350" y="781050"/>
            <a:ext cx="1591202" cy="4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74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A54605-A9D4-0E70-1A34-1975DF766C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2452" y="781050"/>
            <a:ext cx="936120" cy="945672"/>
          </a:xfrm>
          <a:prstGeom prst="rect">
            <a:avLst/>
          </a:prstGeom>
        </p:spPr>
      </p:pic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0268AEB-C4E3-C6FE-A256-50CB2E55CE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7350" y="1997670"/>
            <a:ext cx="6089650" cy="313630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8870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7F6B01C-A832-BA3A-CE8E-B654A58A4B0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8650941"/>
            <a:ext cx="6858000" cy="49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6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4" r:id="rId2"/>
    <p:sldLayoutId id="2147483665" r:id="rId3"/>
    <p:sldLayoutId id="2147483662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6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44" userDrawn="1">
          <p15:clr>
            <a:srgbClr val="F26B43"/>
          </p15:clr>
        </p15:guide>
        <p15:guide id="4" pos="4080" userDrawn="1">
          <p15:clr>
            <a:srgbClr val="F26B43"/>
          </p15:clr>
        </p15:guide>
        <p15:guide id="5" orient="horz" pos="2980" userDrawn="1">
          <p15:clr>
            <a:srgbClr val="F26B43"/>
          </p15:clr>
        </p15:guide>
        <p15:guide id="6" orient="horz" pos="492" userDrawn="1">
          <p15:clr>
            <a:srgbClr val="F26B43"/>
          </p15:clr>
        </p15:guide>
        <p15:guide id="7" pos="2396" userDrawn="1">
          <p15:clr>
            <a:srgbClr val="F26B43"/>
          </p15:clr>
        </p15:guide>
        <p15:guide id="8" pos="1924" userDrawn="1">
          <p15:clr>
            <a:srgbClr val="F26B43"/>
          </p15:clr>
        </p15:guide>
        <p15:guide id="9" orient="horz" pos="2733" userDrawn="1">
          <p15:clr>
            <a:srgbClr val="F26B43"/>
          </p15:clr>
        </p15:guide>
        <p15:guide id="10" orient="horz" pos="323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9E18135-B6FE-388D-05F6-54E762171919}"/>
              </a:ext>
            </a:extLst>
          </p:cNvPr>
          <p:cNvSpPr/>
          <p:nvPr userDrawn="1"/>
        </p:nvSpPr>
        <p:spPr>
          <a:xfrm>
            <a:off x="0" y="0"/>
            <a:ext cx="6858000" cy="9144000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E2A858-FCA3-445B-4D31-D7FA2B829B7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8650941"/>
            <a:ext cx="6858000" cy="49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2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1" r:id="rId2"/>
    <p:sldLayoutId id="2147483689" r:id="rId3"/>
    <p:sldLayoutId id="214748369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6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44" userDrawn="1">
          <p15:clr>
            <a:srgbClr val="F26B43"/>
          </p15:clr>
        </p15:guide>
        <p15:guide id="4" pos="4080" userDrawn="1">
          <p15:clr>
            <a:srgbClr val="F26B43"/>
          </p15:clr>
        </p15:guide>
        <p15:guide id="5" orient="horz" pos="2980" userDrawn="1">
          <p15:clr>
            <a:srgbClr val="F26B43"/>
          </p15:clr>
        </p15:guide>
        <p15:guide id="6" orient="horz" pos="492" userDrawn="1">
          <p15:clr>
            <a:srgbClr val="F26B43"/>
          </p15:clr>
        </p15:guide>
        <p15:guide id="7" pos="2396" userDrawn="1">
          <p15:clr>
            <a:srgbClr val="F26B43"/>
          </p15:clr>
        </p15:guide>
        <p15:guide id="8" pos="1924" userDrawn="1">
          <p15:clr>
            <a:srgbClr val="F26B43"/>
          </p15:clr>
        </p15:guide>
        <p15:guide id="9" orient="horz" pos="2762" userDrawn="1">
          <p15:clr>
            <a:srgbClr val="F26B43"/>
          </p15:clr>
        </p15:guide>
        <p15:guide id="10" orient="horz" pos="323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9E18135-B6FE-388D-05F6-54E762171919}"/>
              </a:ext>
            </a:extLst>
          </p:cNvPr>
          <p:cNvSpPr/>
          <p:nvPr userDrawn="1"/>
        </p:nvSpPr>
        <p:spPr>
          <a:xfrm>
            <a:off x="-9191" y="0"/>
            <a:ext cx="6858000" cy="9144000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E2A858-FCA3-445B-4D31-D7FA2B829B7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8650941"/>
            <a:ext cx="6858000" cy="49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4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6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44" userDrawn="1">
          <p15:clr>
            <a:srgbClr val="F26B43"/>
          </p15:clr>
        </p15:guide>
        <p15:guide id="4" pos="4080" userDrawn="1">
          <p15:clr>
            <a:srgbClr val="F26B43"/>
          </p15:clr>
        </p15:guide>
        <p15:guide id="5" orient="horz" pos="2980" userDrawn="1">
          <p15:clr>
            <a:srgbClr val="F26B43"/>
          </p15:clr>
        </p15:guide>
        <p15:guide id="6" orient="horz" pos="492" userDrawn="1">
          <p15:clr>
            <a:srgbClr val="F26B43"/>
          </p15:clr>
        </p15:guide>
        <p15:guide id="7" pos="2396" userDrawn="1">
          <p15:clr>
            <a:srgbClr val="F26B43"/>
          </p15:clr>
        </p15:guide>
        <p15:guide id="8" pos="1924" userDrawn="1">
          <p15:clr>
            <a:srgbClr val="F26B43"/>
          </p15:clr>
        </p15:guide>
        <p15:guide id="9" orient="horz" pos="2762" userDrawn="1">
          <p15:clr>
            <a:srgbClr val="F26B43"/>
          </p15:clr>
        </p15:guide>
        <p15:guide id="10" orient="horz" pos="3234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F46CC3-02B9-D8C2-29A4-76D6449F1D8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8025240"/>
            <a:ext cx="6858000" cy="111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6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2" r:id="rId2"/>
    <p:sldLayoutId id="2147483693" r:id="rId3"/>
    <p:sldLayoutId id="2147483683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6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44" userDrawn="1">
          <p15:clr>
            <a:srgbClr val="F26B43"/>
          </p15:clr>
        </p15:guide>
        <p15:guide id="4" pos="4080" userDrawn="1">
          <p15:clr>
            <a:srgbClr val="F26B43"/>
          </p15:clr>
        </p15:guide>
        <p15:guide id="5" orient="horz" pos="2980" userDrawn="1">
          <p15:clr>
            <a:srgbClr val="F26B43"/>
          </p15:clr>
        </p15:guide>
        <p15:guide id="6" orient="horz" pos="492" userDrawn="1">
          <p15:clr>
            <a:srgbClr val="F26B43"/>
          </p15:clr>
        </p15:guide>
        <p15:guide id="7" pos="2396" userDrawn="1">
          <p15:clr>
            <a:srgbClr val="F26B43"/>
          </p15:clr>
        </p15:guide>
        <p15:guide id="8" pos="1924" userDrawn="1">
          <p15:clr>
            <a:srgbClr val="F26B43"/>
          </p15:clr>
        </p15:guide>
        <p15:guide id="9" orient="horz" pos="2733" userDrawn="1">
          <p15:clr>
            <a:srgbClr val="F26B43"/>
          </p15:clr>
        </p15:guide>
        <p15:guide id="10" orient="horz" pos="3234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299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hyperlink" Target="mailto:miyoung.suh@issbc.org" TargetMode="Externa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RCC 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6056" y="7444569"/>
            <a:ext cx="3035935" cy="862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946" y="8035796"/>
            <a:ext cx="3382017" cy="6764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653" y="7248085"/>
            <a:ext cx="1826601" cy="64026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02599E9-5441-48B7-AF28-F745F8A4B15E}"/>
              </a:ext>
            </a:extLst>
          </p:cNvPr>
          <p:cNvSpPr txBox="1"/>
          <p:nvPr/>
        </p:nvSpPr>
        <p:spPr>
          <a:xfrm>
            <a:off x="667716" y="5870137"/>
            <a:ext cx="2875918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2000" b="1"/>
              <a:t>Inquiries &amp; Registration</a:t>
            </a:r>
            <a:br>
              <a:rPr lang="en-CA" sz="2000" b="1"/>
            </a:br>
            <a:r>
              <a:rPr lang="en-CA" sz="2000" b="1">
                <a:ea typeface="Calibri"/>
                <a:cs typeface="Calibri"/>
              </a:rPr>
              <a:t>Miyoung Suh </a:t>
            </a:r>
            <a:endParaRPr lang="en-US" sz="2000" b="1">
              <a:ea typeface="Calibri"/>
              <a:cs typeface="Calibri"/>
            </a:endParaRPr>
          </a:p>
          <a:p>
            <a:r>
              <a:rPr lang="en-CA" sz="2000" b="1">
                <a:hlinkClick r:id="rId5"/>
              </a:rPr>
              <a:t>miyoung.suh@issbc.org</a:t>
            </a:r>
            <a:endParaRPr lang="en-US" sz="2000" b="1">
              <a:ea typeface="Calibri"/>
              <a:cs typeface="Calibri"/>
            </a:endParaRPr>
          </a:p>
          <a:p>
            <a:r>
              <a:rPr lang="en-CA" sz="2000" b="1">
                <a:ea typeface="Calibri"/>
                <a:cs typeface="Calibri"/>
              </a:rPr>
              <a:t>Phone: 236 988 7960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529623" y="5157547"/>
            <a:ext cx="2935673" cy="242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2200" b="1" dirty="0">
                <a:solidFill>
                  <a:srgbClr val="B30838"/>
                </a:solidFill>
                <a:latin typeface="Arial Narrow"/>
              </a:rPr>
              <a:t>When: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b="1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Tuesday August 27, 2024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2000" b="1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6:30 pm to 8:30 pm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 sz="2200" b="1" dirty="0">
              <a:solidFill>
                <a:srgbClr val="B30838"/>
              </a:solidFill>
              <a:latin typeface="Times New Roman" panose="02020603050405020304" pitchFamily="18" charset="0"/>
              <a:cs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en-US" sz="2200" b="1" dirty="0">
                <a:solidFill>
                  <a:srgbClr val="B30838"/>
                </a:solidFill>
                <a:latin typeface="Arial Narrow"/>
              </a:rPr>
              <a:t>Where:</a:t>
            </a:r>
            <a:endParaRPr lang="en-US" altLang="en-US" sz="2200" b="1" dirty="0">
              <a:solidFill>
                <a:srgbClr val="3B3838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CA" altLang="en-US" sz="2200" b="1" dirty="0">
                <a:latin typeface="Melbourne Bold"/>
              </a:rPr>
              <a:t>Virtual via Zoom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CA" altLang="en-US" sz="2200" b="1" dirty="0">
              <a:latin typeface="Melbourne Bold"/>
            </a:endParaRPr>
          </a:p>
        </p:txBody>
      </p: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B26C96AC-8693-C997-AE11-F89894256401}"/>
              </a:ext>
            </a:extLst>
          </p:cNvPr>
          <p:cNvSpPr txBox="1">
            <a:spLocks noChangeAspect="1"/>
          </p:cNvSpPr>
          <p:nvPr/>
        </p:nvSpPr>
        <p:spPr>
          <a:xfrm>
            <a:off x="9256372" y="5569769"/>
            <a:ext cx="1805767" cy="5541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sz="1400" b="1"/>
          </a:p>
          <a:p>
            <a:pPr algn="ctr"/>
            <a:r>
              <a:rPr lang="en-CA" sz="1400" b="1"/>
              <a:t>Funder’s logo</a:t>
            </a:r>
            <a:br>
              <a:rPr lang="en-US" sz="1800"/>
            </a:br>
            <a:r>
              <a:rPr lang="en-CA" sz="1050"/>
              <a:t>Please select and place the correct logo here </a:t>
            </a:r>
          </a:p>
          <a:p>
            <a:pPr algn="ctr"/>
            <a:endParaRPr lang="en-CA" sz="105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FB45352-228A-31BB-EA6A-E569D9CF5B16}"/>
              </a:ext>
            </a:extLst>
          </p:cNvPr>
          <p:cNvSpPr txBox="1">
            <a:spLocks/>
          </p:cNvSpPr>
          <p:nvPr/>
        </p:nvSpPr>
        <p:spPr>
          <a:xfrm>
            <a:off x="1697178" y="781050"/>
            <a:ext cx="4779822" cy="701754"/>
          </a:xfrm>
          <a:prstGeom prst="rect">
            <a:avLst/>
          </a:prstGeom>
        </p:spPr>
        <p:txBody>
          <a:bodyPr vert="horz" lIns="51435" tIns="25718" rIns="51435" bIns="25718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b="0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anose="020B06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r"/>
            <a:r>
              <a:rPr lang="en-US" sz="3200" b="1" dirty="0">
                <a:solidFill>
                  <a:srgbClr val="6E2632"/>
                </a:solidFill>
                <a:latin typeface="Arial"/>
                <a:ea typeface="Tahoma"/>
                <a:cs typeface="Arial"/>
              </a:rPr>
              <a:t>PR Card Renewal Application </a:t>
            </a:r>
            <a:endParaRPr lang="en-US" sz="3200" dirty="0">
              <a:solidFill>
                <a:srgbClr val="690713"/>
              </a:solidFill>
              <a:latin typeface="Arial"/>
              <a:ea typeface="Tahoma"/>
              <a:cs typeface="Arial"/>
            </a:endParaRPr>
          </a:p>
          <a:p>
            <a:pPr algn="r"/>
            <a:r>
              <a:rPr lang="en-US" sz="1800" b="1" dirty="0">
                <a:solidFill>
                  <a:srgbClr val="6E2632"/>
                </a:solidFill>
                <a:latin typeface="Arial"/>
                <a:ea typeface="Tahoma"/>
                <a:cs typeface="Arial"/>
              </a:rPr>
              <a:t>Free Webinar for Korean Immigrants </a:t>
            </a:r>
            <a:endParaRPr lang="en-US" sz="4800" b="1" dirty="0">
              <a:solidFill>
                <a:srgbClr val="6E2632"/>
              </a:solidFill>
              <a:latin typeface="Arial"/>
              <a:ea typeface="Tahoma"/>
              <a:cs typeface="Arial"/>
            </a:endParaRP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5D56223-9EA9-234F-5D39-43FB2C93B2AD}"/>
              </a:ext>
            </a:extLst>
          </p:cNvPr>
          <p:cNvSpPr txBox="1">
            <a:spLocks/>
          </p:cNvSpPr>
          <p:nvPr/>
        </p:nvSpPr>
        <p:spPr>
          <a:xfrm>
            <a:off x="530226" y="1998558"/>
            <a:ext cx="2898774" cy="5446011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5000000000000000000" pitchFamily="2" charset="2"/>
              <a:buChar char="•"/>
              <a:defRPr/>
            </a:pPr>
            <a:r>
              <a:rPr lang="en-CA" b="1" dirty="0">
                <a:solidFill>
                  <a:schemeClr val="accent2"/>
                </a:solidFill>
                <a:latin typeface="Georgia"/>
                <a:cs typeface="Arial"/>
              </a:rPr>
              <a:t>Contents:</a:t>
            </a:r>
          </a:p>
          <a:p>
            <a:pPr marL="285750" indent="-285750">
              <a:buFont typeface="Arial" panose="05000000000000000000" pitchFamily="2" charset="2"/>
              <a:buChar char="•"/>
              <a:defRPr/>
            </a:pPr>
            <a:endParaRPr lang="en-CA" sz="1600" b="1" dirty="0">
              <a:solidFill>
                <a:schemeClr val="accent2"/>
              </a:solidFill>
              <a:latin typeface="Georgia"/>
              <a:cs typeface="Arial"/>
            </a:endParaRPr>
          </a:p>
          <a:p>
            <a:pPr marL="342900" indent="-342900">
              <a:buAutoNum type="arabicPeriod"/>
              <a:defRPr/>
            </a:pPr>
            <a:r>
              <a:rPr lang="en-CA" sz="1600" b="1" dirty="0">
                <a:solidFill>
                  <a:schemeClr val="accent2"/>
                </a:solidFill>
                <a:latin typeface="Georgia"/>
                <a:cs typeface="Arial"/>
              </a:rPr>
              <a:t>How to complete the     application form</a:t>
            </a:r>
          </a:p>
          <a:p>
            <a:pPr marL="342900" indent="-342900">
              <a:buAutoNum type="arabicPeriod"/>
              <a:defRPr/>
            </a:pPr>
            <a:r>
              <a:rPr lang="en-CA" sz="1600" b="1" dirty="0">
                <a:solidFill>
                  <a:schemeClr val="accent2"/>
                </a:solidFill>
                <a:latin typeface="Georgia"/>
                <a:cs typeface="Arial"/>
              </a:rPr>
              <a:t>Urgent Case</a:t>
            </a:r>
          </a:p>
          <a:p>
            <a:pPr marL="342900" indent="-342900">
              <a:buAutoNum type="arabicPeriod"/>
              <a:defRPr/>
            </a:pPr>
            <a:r>
              <a:rPr lang="en-CA" sz="1600" b="1" dirty="0">
                <a:solidFill>
                  <a:schemeClr val="accent2"/>
                </a:solidFill>
                <a:latin typeface="Georgia"/>
                <a:cs typeface="Arial"/>
              </a:rPr>
              <a:t>Residency Obligation</a:t>
            </a:r>
          </a:p>
          <a:p>
            <a:pPr marL="342900" indent="-342900">
              <a:buAutoNum type="arabicPeriod"/>
              <a:defRPr/>
            </a:pPr>
            <a:r>
              <a:rPr lang="en-CA" sz="1600" b="1" dirty="0">
                <a:solidFill>
                  <a:schemeClr val="accent2"/>
                </a:solidFill>
                <a:latin typeface="Georgia"/>
                <a:cs typeface="Arial"/>
              </a:rPr>
              <a:t>PR Travel Document</a:t>
            </a:r>
          </a:p>
          <a:p>
            <a:pPr marL="342900" indent="-342900">
              <a:buAutoNum type="arabicPeriod"/>
              <a:defRPr/>
            </a:pPr>
            <a:r>
              <a:rPr lang="en-CA" sz="1600" b="1" dirty="0">
                <a:solidFill>
                  <a:schemeClr val="accent2"/>
                </a:solidFill>
                <a:latin typeface="Georgia"/>
                <a:cs typeface="Arial"/>
              </a:rPr>
              <a:t>Voluntary Renunciation of PR </a:t>
            </a:r>
          </a:p>
          <a:p>
            <a:pPr>
              <a:defRPr/>
            </a:pPr>
            <a:r>
              <a:rPr lang="en-CA" sz="1600" b="1" dirty="0">
                <a:solidFill>
                  <a:schemeClr val="accent2"/>
                </a:solidFill>
                <a:latin typeface="Georgia"/>
                <a:cs typeface="Arial"/>
              </a:rPr>
              <a:t> </a:t>
            </a:r>
            <a:endParaRPr lang="en-CA" sz="1600" b="1" dirty="0">
              <a:solidFill>
                <a:schemeClr val="accent2"/>
              </a:solidFill>
              <a:latin typeface="Georgia"/>
              <a:ea typeface="맑은 고딕"/>
              <a:cs typeface="Arial"/>
            </a:endParaRPr>
          </a:p>
          <a:p>
            <a:pPr>
              <a:defRPr/>
            </a:pPr>
            <a:endParaRPr lang="en-US" sz="1600" b="1" dirty="0">
              <a:solidFill>
                <a:schemeClr val="accent2"/>
              </a:solidFill>
              <a:latin typeface="Georgia"/>
              <a:ea typeface="맑은 고딕"/>
              <a:cs typeface="Arial"/>
            </a:endParaRPr>
          </a:p>
          <a:p>
            <a:pPr>
              <a:defRPr/>
            </a:pPr>
            <a:r>
              <a:rPr lang="en-US" sz="1600" b="1" dirty="0">
                <a:solidFill>
                  <a:schemeClr val="accent2"/>
                </a:solidFill>
                <a:latin typeface="Georgia"/>
                <a:ea typeface="맑은 고딕"/>
                <a:cs typeface="Arial"/>
              </a:rPr>
              <a:t>Speaker: Miyoung Suh</a:t>
            </a:r>
          </a:p>
          <a:p>
            <a:pPr algn="ctr">
              <a:defRPr/>
            </a:pPr>
            <a:r>
              <a:rPr lang="en-US" sz="1600" b="1" dirty="0">
                <a:solidFill>
                  <a:schemeClr val="accent2"/>
                </a:solidFill>
                <a:latin typeface="Georgia"/>
                <a:ea typeface="맑은 고딕"/>
                <a:cs typeface="Arial"/>
              </a:rPr>
              <a:t>(</a:t>
            </a:r>
            <a:r>
              <a:rPr lang="en-US" sz="1400" b="1" dirty="0">
                <a:solidFill>
                  <a:schemeClr val="accent2"/>
                </a:solidFill>
                <a:latin typeface="Georgia"/>
                <a:ea typeface="맑은 고딕"/>
                <a:cs typeface="Arial"/>
              </a:rPr>
              <a:t>Settlement Worker, </a:t>
            </a:r>
          </a:p>
          <a:p>
            <a:pPr algn="ctr">
              <a:defRPr/>
            </a:pPr>
            <a:r>
              <a:rPr lang="en-US" sz="1400" b="1" dirty="0" err="1">
                <a:solidFill>
                  <a:schemeClr val="accent2"/>
                </a:solidFill>
                <a:latin typeface="Georgia"/>
                <a:ea typeface="맑은 고딕"/>
                <a:cs typeface="Arial"/>
              </a:rPr>
              <a:t>ISSofBC</a:t>
            </a:r>
            <a:r>
              <a:rPr lang="en-US" sz="1400" b="1" dirty="0">
                <a:solidFill>
                  <a:schemeClr val="accent2"/>
                </a:solidFill>
                <a:latin typeface="Georgia"/>
                <a:ea typeface="맑은 고딕"/>
                <a:cs typeface="Arial"/>
              </a:rPr>
              <a:t> )</a:t>
            </a:r>
          </a:p>
          <a:p>
            <a:pPr algn="ctr">
              <a:defRPr/>
            </a:pPr>
            <a:endParaRPr lang="en-US" sz="2000" b="1" dirty="0">
              <a:solidFill>
                <a:schemeClr val="accent2"/>
              </a:solidFill>
              <a:latin typeface="Georgia"/>
              <a:ea typeface="맑은 고딕"/>
              <a:cs typeface="Arial"/>
            </a:endParaRPr>
          </a:p>
          <a:p>
            <a:pPr>
              <a:defRPr/>
            </a:pPr>
            <a:endParaRPr lang="en-CA" sz="2000" b="1" dirty="0">
              <a:solidFill>
                <a:schemeClr val="accent2"/>
              </a:solidFill>
              <a:latin typeface="Georgia"/>
              <a:ea typeface="맑은 고딕"/>
              <a:cs typeface="Arial"/>
            </a:endParaRPr>
          </a:p>
          <a:p>
            <a:pPr>
              <a:defRPr/>
            </a:pPr>
            <a:r>
              <a:rPr lang="en-CA" sz="2000" b="1" dirty="0">
                <a:solidFill>
                  <a:schemeClr val="accent2"/>
                </a:solidFill>
                <a:latin typeface="Georgia"/>
                <a:ea typeface="맑은 고딕"/>
                <a:cs typeface="Arial"/>
              </a:rPr>
              <a:t>  </a:t>
            </a:r>
          </a:p>
          <a:p>
            <a:pPr>
              <a:defRPr/>
            </a:pPr>
            <a:endParaRPr lang="en-CA" sz="2000" b="1" dirty="0">
              <a:solidFill>
                <a:schemeClr val="accent2"/>
              </a:solidFill>
              <a:latin typeface="Georgia"/>
              <a:ea typeface="맑은 고딕"/>
              <a:cs typeface="Arial"/>
            </a:endParaRPr>
          </a:p>
          <a:p>
            <a:pPr>
              <a:defRPr/>
            </a:pPr>
            <a:endParaRPr lang="en-CA" sz="2000" b="1" dirty="0">
              <a:solidFill>
                <a:schemeClr val="accent2"/>
              </a:solidFill>
              <a:latin typeface="Georgia"/>
              <a:ea typeface="맑은 고딕"/>
              <a:cs typeface="Arial"/>
            </a:endParaRPr>
          </a:p>
          <a:p>
            <a:pPr>
              <a:defRPr/>
            </a:pPr>
            <a:endParaRPr lang="en-CA" sz="2000" b="1" dirty="0">
              <a:solidFill>
                <a:schemeClr val="accent2"/>
              </a:solidFill>
              <a:latin typeface="Georgia"/>
              <a:ea typeface="맑은 고딕"/>
              <a:cs typeface="Arial"/>
            </a:endParaRPr>
          </a:p>
          <a:p>
            <a:pPr>
              <a:defRPr/>
            </a:pPr>
            <a:endParaRPr lang="en-CA" sz="2200" b="1" dirty="0">
              <a:solidFill>
                <a:schemeClr val="accent2"/>
              </a:solidFill>
              <a:latin typeface="Georgia"/>
              <a:ea typeface="맑은 고딕"/>
              <a:cs typeface="Arial"/>
            </a:endParaRPr>
          </a:p>
          <a:p>
            <a:pPr>
              <a:defRPr/>
            </a:pPr>
            <a:endParaRPr lang="en-CA" altLang="ko-KR" sz="2200" b="1" dirty="0">
              <a:solidFill>
                <a:schemeClr val="accent2"/>
              </a:solidFill>
              <a:latin typeface="Georgia"/>
              <a:ea typeface="맑은 고딕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76DD5E-D3D5-21A2-CA4F-24516A33471A}"/>
              </a:ext>
            </a:extLst>
          </p:cNvPr>
          <p:cNvSpPr txBox="1"/>
          <p:nvPr/>
        </p:nvSpPr>
        <p:spPr>
          <a:xfrm>
            <a:off x="2765778" y="4387334"/>
            <a:ext cx="5531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0DF75C-65A4-B0DA-5200-9B5989AABC33}"/>
              </a:ext>
            </a:extLst>
          </p:cNvPr>
          <p:cNvSpPr txBox="1"/>
          <p:nvPr/>
        </p:nvSpPr>
        <p:spPr>
          <a:xfrm>
            <a:off x="2824054" y="5123405"/>
            <a:ext cx="5531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FCE5C0-7E76-5044-4A06-58DB4A72BEC0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12474"/>
          <a:stretch>
            <a:fillRect/>
          </a:stretch>
        </p:blipFill>
        <p:spPr bwMode="auto">
          <a:xfrm>
            <a:off x="3396008" y="2435503"/>
            <a:ext cx="3230570" cy="220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3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SS 2024">
      <a:dk1>
        <a:srgbClr val="690713"/>
      </a:dk1>
      <a:lt1>
        <a:srgbClr val="FFFFFF"/>
      </a:lt1>
      <a:dk2>
        <a:srgbClr val="000000"/>
      </a:dk2>
      <a:lt2>
        <a:srgbClr val="E7E6E6"/>
      </a:lt2>
      <a:accent1>
        <a:srgbClr val="B50031"/>
      </a:accent1>
      <a:accent2>
        <a:srgbClr val="690713"/>
      </a:accent2>
      <a:accent3>
        <a:srgbClr val="F7CC00"/>
      </a:accent3>
      <a:accent4>
        <a:srgbClr val="EC7000"/>
      </a:accent4>
      <a:accent5>
        <a:srgbClr val="019E4C"/>
      </a:accent5>
      <a:accent6>
        <a:srgbClr val="9AB93A"/>
      </a:accent6>
      <a:hlink>
        <a:srgbClr val="04B49D"/>
      </a:hlink>
      <a:folHlink>
        <a:srgbClr val="44194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ISS 2024">
      <a:dk1>
        <a:srgbClr val="690713"/>
      </a:dk1>
      <a:lt1>
        <a:srgbClr val="FFFFFF"/>
      </a:lt1>
      <a:dk2>
        <a:srgbClr val="000000"/>
      </a:dk2>
      <a:lt2>
        <a:srgbClr val="E7E6E6"/>
      </a:lt2>
      <a:accent1>
        <a:srgbClr val="B50031"/>
      </a:accent1>
      <a:accent2>
        <a:srgbClr val="690713"/>
      </a:accent2>
      <a:accent3>
        <a:srgbClr val="F7CC00"/>
      </a:accent3>
      <a:accent4>
        <a:srgbClr val="EC7000"/>
      </a:accent4>
      <a:accent5>
        <a:srgbClr val="019E4C"/>
      </a:accent5>
      <a:accent6>
        <a:srgbClr val="9AB93A"/>
      </a:accent6>
      <a:hlink>
        <a:srgbClr val="04B49D"/>
      </a:hlink>
      <a:folHlink>
        <a:srgbClr val="44194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ISS 2024">
      <a:dk1>
        <a:srgbClr val="690713"/>
      </a:dk1>
      <a:lt1>
        <a:srgbClr val="FFFFFF"/>
      </a:lt1>
      <a:dk2>
        <a:srgbClr val="000000"/>
      </a:dk2>
      <a:lt2>
        <a:srgbClr val="E7E6E6"/>
      </a:lt2>
      <a:accent1>
        <a:srgbClr val="B50031"/>
      </a:accent1>
      <a:accent2>
        <a:srgbClr val="690713"/>
      </a:accent2>
      <a:accent3>
        <a:srgbClr val="F7CC00"/>
      </a:accent3>
      <a:accent4>
        <a:srgbClr val="EC7000"/>
      </a:accent4>
      <a:accent5>
        <a:srgbClr val="019E4C"/>
      </a:accent5>
      <a:accent6>
        <a:srgbClr val="9AB93A"/>
      </a:accent6>
      <a:hlink>
        <a:srgbClr val="04B49D"/>
      </a:hlink>
      <a:folHlink>
        <a:srgbClr val="44194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ISS 2024">
      <a:dk1>
        <a:srgbClr val="690713"/>
      </a:dk1>
      <a:lt1>
        <a:srgbClr val="FFFFFF"/>
      </a:lt1>
      <a:dk2>
        <a:srgbClr val="000000"/>
      </a:dk2>
      <a:lt2>
        <a:srgbClr val="E7E6E6"/>
      </a:lt2>
      <a:accent1>
        <a:srgbClr val="B50031"/>
      </a:accent1>
      <a:accent2>
        <a:srgbClr val="690713"/>
      </a:accent2>
      <a:accent3>
        <a:srgbClr val="F7CC00"/>
      </a:accent3>
      <a:accent4>
        <a:srgbClr val="EC7000"/>
      </a:accent4>
      <a:accent5>
        <a:srgbClr val="019E4C"/>
      </a:accent5>
      <a:accent6>
        <a:srgbClr val="9AB93A"/>
      </a:accent6>
      <a:hlink>
        <a:srgbClr val="04B49D"/>
      </a:hlink>
      <a:folHlink>
        <a:srgbClr val="44194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823fdd3-d6e2-4804-9283-412711f104a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37D2C3BC8DF49B0A6D8217B9B5E46" ma:contentTypeVersion="17" ma:contentTypeDescription="Create a new document." ma:contentTypeScope="" ma:versionID="48227cebae969ac86a800393e5dcce79">
  <xsd:schema xmlns:xsd="http://www.w3.org/2001/XMLSchema" xmlns:xs="http://www.w3.org/2001/XMLSchema" xmlns:p="http://schemas.microsoft.com/office/2006/metadata/properties" xmlns:ns3="ab83af64-3725-472a-9eff-a0744e327eac" xmlns:ns4="c823fdd3-d6e2-4804-9283-412711f104a4" targetNamespace="http://schemas.microsoft.com/office/2006/metadata/properties" ma:root="true" ma:fieldsID="4bbba339089259bac99d1a2a5fbad3e7" ns3:_="" ns4:_="">
    <xsd:import namespace="ab83af64-3725-472a-9eff-a0744e327eac"/>
    <xsd:import namespace="c823fdd3-d6e2-4804-9283-412711f104a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3:SharedWithDetails" minOccurs="0"/>
                <xsd:element ref="ns3:SharingHintHash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3af64-3725-472a-9eff-a0744e327e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3fdd3-d6e2-4804-9283-412711f104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F3941F-86D9-46FC-AAA8-21A59803B1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60ECB4-A38C-44CC-9DBB-D96E8CEBD35E}">
  <ds:schemaRefs>
    <ds:schemaRef ds:uri="http://www.w3.org/XML/1998/namespace"/>
    <ds:schemaRef ds:uri="http://schemas.microsoft.com/office/2006/metadata/properties"/>
    <ds:schemaRef ds:uri="http://purl.org/dc/elements/1.1/"/>
    <ds:schemaRef ds:uri="ab83af64-3725-472a-9eff-a0744e327eac"/>
    <ds:schemaRef ds:uri="c823fdd3-d6e2-4804-9283-412711f104a4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3001BA3-F2E9-4683-B754-A8F3DE507D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83af64-3725-472a-9eff-a0744e327eac"/>
    <ds:schemaRef ds:uri="c823fdd3-d6e2-4804-9283-412711f104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88</Words>
  <Application>Microsoft Office PowerPoint</Application>
  <PresentationFormat>Letter Paper (8.5x11 in)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Melbourne Bold</vt:lpstr>
      <vt:lpstr>Arial</vt:lpstr>
      <vt:lpstr>Arial Narrow</vt:lpstr>
      <vt:lpstr>Calibri</vt:lpstr>
      <vt:lpstr>Georgia</vt:lpstr>
      <vt:lpstr>Times New Roman</vt:lpstr>
      <vt:lpstr>Office Theme</vt:lpstr>
      <vt:lpstr>2_Office Theme</vt:lpstr>
      <vt:lpstr>3_Office Theme</vt:lpstr>
      <vt:lpstr>1_Office Theme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Miyoung Suh</cp:lastModifiedBy>
  <cp:revision>3</cp:revision>
  <dcterms:created xsi:type="dcterms:W3CDTF">2017-04-20T05:56:34Z</dcterms:created>
  <dcterms:modified xsi:type="dcterms:W3CDTF">2024-07-12T18:35:53Z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0x01010005B37D2C3BC8DF49B0A6D8217B9B5E46</vt:lpwstr>
  </property>
  <property fmtid="{D5CDD505-2E9C-101B-9397-08002B2CF9AE}" pid="3" name="MediaServiceImageTags">
    <vt:lpwstr/>
  </property>
</Properties>
</file>